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5" r:id="rId4"/>
    <p:sldId id="258" r:id="rId5"/>
    <p:sldId id="266" r:id="rId6"/>
    <p:sldId id="259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8F563A8-8C81-8445-AB73-224C50FE7037}">
          <p14:sldIdLst>
            <p14:sldId id="256"/>
            <p14:sldId id="257"/>
            <p14:sldId id="265"/>
            <p14:sldId id="258"/>
            <p14:sldId id="266"/>
            <p14:sldId id="259"/>
            <p14:sldId id="260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33"/>
    <p:restoredTop sz="96263"/>
  </p:normalViewPr>
  <p:slideViewPr>
    <p:cSldViewPr snapToGrid="0">
      <p:cViewPr varScale="1">
        <p:scale>
          <a:sx n="212" d="100"/>
          <a:sy n="212" d="100"/>
        </p:scale>
        <p:origin x="4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589FD-C1E0-C145-A291-2A489410E085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81519-4D66-9348-95C0-D8B524135F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614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D8C1-A506-C31F-02BC-3C27FBDA22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95832-D321-CBF5-1E38-FE2655549D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Technical University of Kosice</a:t>
            </a:r>
          </a:p>
          <a:p>
            <a:r>
              <a:rPr lang="en-US" dirty="0"/>
              <a:t>Faculty of electrical engineering and informatics</a:t>
            </a:r>
          </a:p>
          <a:p>
            <a:r>
              <a:rPr lang="en-US" dirty="0"/>
              <a:t>Computer modelling</a:t>
            </a:r>
          </a:p>
        </p:txBody>
      </p:sp>
    </p:spTree>
    <p:extLst>
      <p:ext uri="{BB962C8B-B14F-4D97-AF65-F5344CB8AC3E}">
        <p14:creationId xmlns:p14="http://schemas.microsoft.com/office/powerpoint/2010/main" val="2166327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B6D01-08F9-B5DA-9C12-2C2039FB9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633C9-405D-EB88-19F0-50576A31AD8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Classification (binary, multiclass)</a:t>
            </a:r>
          </a:p>
          <a:p>
            <a:r>
              <a:rPr lang="en-US" dirty="0"/>
              <a:t>Segmentation - </a:t>
            </a:r>
            <a:r>
              <a:rPr lang="en-US" i="1" dirty="0"/>
              <a:t>we classify </a:t>
            </a:r>
            <a:r>
              <a:rPr lang="en-US" b="1" i="1" dirty="0"/>
              <a:t>every single pixel</a:t>
            </a:r>
            <a:r>
              <a:rPr lang="en-US" i="1" dirty="0"/>
              <a:t> into a category (e.g., "cat," "grass," "sky")</a:t>
            </a:r>
          </a:p>
          <a:p>
            <a:r>
              <a:rPr lang="en-US" dirty="0"/>
              <a:t>Detection </a:t>
            </a:r>
          </a:p>
        </p:txBody>
      </p:sp>
    </p:spTree>
    <p:extLst>
      <p:ext uri="{BB962C8B-B14F-4D97-AF65-F5344CB8AC3E}">
        <p14:creationId xmlns:p14="http://schemas.microsoft.com/office/powerpoint/2010/main" val="4223681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66A0F4-0168-0DB7-20C7-1491DBB6D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364" y="1207409"/>
            <a:ext cx="11638357" cy="4954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792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F082F-FAC6-3FB5-EEA7-10EAE6836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Segmentation</a:t>
            </a:r>
          </a:p>
        </p:txBody>
      </p:sp>
      <p:pic>
        <p:nvPicPr>
          <p:cNvPr id="1026" name="Picture 2" descr="A Guide to UNET Architecture, Mastering Image Segmentation">
            <a:extLst>
              <a:ext uri="{FF2B5EF4-FFF2-40B4-BE49-F238E27FC236}">
                <a16:creationId xmlns:a16="http://schemas.microsoft.com/office/drawing/2014/main" id="{502B8E90-CC0D-596B-CC53-DE200BB8B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946" y="1844548"/>
            <a:ext cx="7158107" cy="3621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39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DFD8D-F2AF-28EE-8BB6-085A3F73C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segmentation opportunities</a:t>
            </a:r>
          </a:p>
        </p:txBody>
      </p:sp>
      <p:pic>
        <p:nvPicPr>
          <p:cNvPr id="3074" name="Picture 2" descr="Discover Our Range | Toyota Europe">
            <a:extLst>
              <a:ext uri="{FF2B5EF4-FFF2-40B4-BE49-F238E27FC236}">
                <a16:creationId xmlns:a16="http://schemas.microsoft.com/office/drawing/2014/main" id="{452DD421-9AEF-DEE5-8726-4FD154369132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312" y="2908384"/>
            <a:ext cx="3114506" cy="203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ACFCDC-44D1-12E0-6A28-52572543C2BC}"/>
              </a:ext>
            </a:extLst>
          </p:cNvPr>
          <p:cNvSpPr/>
          <p:nvPr/>
        </p:nvSpPr>
        <p:spPr>
          <a:xfrm>
            <a:off x="1648326" y="3314700"/>
            <a:ext cx="294774" cy="2887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33F42C-5B9A-E4EF-8967-1353E9874778}"/>
              </a:ext>
            </a:extLst>
          </p:cNvPr>
          <p:cNvSpPr/>
          <p:nvPr/>
        </p:nvSpPr>
        <p:spPr>
          <a:xfrm>
            <a:off x="1734552" y="3364832"/>
            <a:ext cx="294774" cy="2887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A93953-5847-01A9-424F-25A2F2ABEE3E}"/>
              </a:ext>
            </a:extLst>
          </p:cNvPr>
          <p:cNvSpPr/>
          <p:nvPr/>
        </p:nvSpPr>
        <p:spPr>
          <a:xfrm>
            <a:off x="1795713" y="3414964"/>
            <a:ext cx="294774" cy="2887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0ED86C-8E8E-69FC-4C61-91630DEFC730}"/>
              </a:ext>
            </a:extLst>
          </p:cNvPr>
          <p:cNvSpPr/>
          <p:nvPr/>
        </p:nvSpPr>
        <p:spPr>
          <a:xfrm>
            <a:off x="1856874" y="3484145"/>
            <a:ext cx="294774" cy="2887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A31DD7-4D21-41D8-68E4-FFC7C338923B}"/>
              </a:ext>
            </a:extLst>
          </p:cNvPr>
          <p:cNvSpPr/>
          <p:nvPr/>
        </p:nvSpPr>
        <p:spPr>
          <a:xfrm>
            <a:off x="1912520" y="3553326"/>
            <a:ext cx="294774" cy="2887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D2CF69-8BD0-FFE1-C0F6-92B828B09BE9}"/>
              </a:ext>
            </a:extLst>
          </p:cNvPr>
          <p:cNvSpPr/>
          <p:nvPr/>
        </p:nvSpPr>
        <p:spPr>
          <a:xfrm>
            <a:off x="1968166" y="3614487"/>
            <a:ext cx="294774" cy="2887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76C188-79D0-6581-819A-D23CDD90E497}"/>
              </a:ext>
            </a:extLst>
          </p:cNvPr>
          <p:cNvSpPr/>
          <p:nvPr/>
        </p:nvSpPr>
        <p:spPr>
          <a:xfrm>
            <a:off x="2023812" y="3689685"/>
            <a:ext cx="294774" cy="2887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AC7E9F-C814-3065-6FD0-C270B761F44F}"/>
              </a:ext>
            </a:extLst>
          </p:cNvPr>
          <p:cNvSpPr/>
          <p:nvPr/>
        </p:nvSpPr>
        <p:spPr>
          <a:xfrm>
            <a:off x="2079458" y="3764883"/>
            <a:ext cx="294774" cy="2887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F85A54-8E48-98E0-3FEB-CE59DD554AEE}"/>
              </a:ext>
            </a:extLst>
          </p:cNvPr>
          <p:cNvSpPr/>
          <p:nvPr/>
        </p:nvSpPr>
        <p:spPr>
          <a:xfrm>
            <a:off x="2143376" y="3840080"/>
            <a:ext cx="294774" cy="2887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21AE6-5033-741A-CDE3-06506213E59F}"/>
              </a:ext>
            </a:extLst>
          </p:cNvPr>
          <p:cNvSpPr/>
          <p:nvPr/>
        </p:nvSpPr>
        <p:spPr>
          <a:xfrm>
            <a:off x="2199022" y="3901617"/>
            <a:ext cx="294774" cy="2887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97E7C7-40E8-CD84-3E97-CAE628B8C688}"/>
              </a:ext>
            </a:extLst>
          </p:cNvPr>
          <p:cNvSpPr/>
          <p:nvPr/>
        </p:nvSpPr>
        <p:spPr>
          <a:xfrm>
            <a:off x="2254668" y="3994361"/>
            <a:ext cx="294774" cy="2887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7F4BE57-27E0-6E0F-88A1-662DCAD03CC7}"/>
              </a:ext>
            </a:extLst>
          </p:cNvPr>
          <p:cNvCxnSpPr>
            <a:cxnSpLocks/>
          </p:cNvCxnSpPr>
          <p:nvPr/>
        </p:nvCxnSpPr>
        <p:spPr>
          <a:xfrm>
            <a:off x="2199022" y="3595937"/>
            <a:ext cx="4328861" cy="355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D147E95-2FD0-8C9E-9FD6-161C872F2BC9}"/>
              </a:ext>
            </a:extLst>
          </p:cNvPr>
          <p:cNvCxnSpPr>
            <a:stCxn id="13" idx="3"/>
          </p:cNvCxnSpPr>
          <p:nvPr/>
        </p:nvCxnSpPr>
        <p:spPr>
          <a:xfrm>
            <a:off x="2493796" y="4045996"/>
            <a:ext cx="4034087" cy="927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0ECEFA0-0A81-B5CA-2604-44084600C2EF}"/>
              </a:ext>
            </a:extLst>
          </p:cNvPr>
          <p:cNvSpPr txBox="1"/>
          <p:nvPr/>
        </p:nvSpPr>
        <p:spPr>
          <a:xfrm>
            <a:off x="6605337" y="3758866"/>
            <a:ext cx="251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Classify based on the middle pixel of a window</a:t>
            </a:r>
          </a:p>
        </p:txBody>
      </p:sp>
    </p:spTree>
    <p:extLst>
      <p:ext uri="{BB962C8B-B14F-4D97-AF65-F5344CB8AC3E}">
        <p14:creationId xmlns:p14="http://schemas.microsoft.com/office/powerpoint/2010/main" val="2321492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35203-BD52-9618-BC30-9425B6B0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Segmentation architecture</a:t>
            </a:r>
          </a:p>
        </p:txBody>
      </p:sp>
      <p:pic>
        <p:nvPicPr>
          <p:cNvPr id="2050" name="Picture 2" descr="Improve Image Segmentation with U-Net's Deep Learning">
            <a:extLst>
              <a:ext uri="{FF2B5EF4-FFF2-40B4-BE49-F238E27FC236}">
                <a16:creationId xmlns:a16="http://schemas.microsoft.com/office/drawing/2014/main" id="{E60A2412-A773-1CA2-555C-662F6002B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266" y="2214694"/>
            <a:ext cx="11513467" cy="4212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4867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C34A4-F2AB-693B-ED92-01DA07F37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+ localization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50ED0-B2E2-26BC-DF92-913FDED318D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goal is to output two things: the object's class (e.g., "cat") and its location as a single bounding box (e.g., 4 numbers: x, y, width, height).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897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18139-98F3-10ED-409E-006248284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 algorithms</a:t>
            </a:r>
          </a:p>
        </p:txBody>
      </p:sp>
      <p:pic>
        <p:nvPicPr>
          <p:cNvPr id="4098" name="Picture 2" descr="The Evolution of YOLO: Object Detection Algorithms | Mindy Support  Outsourcing">
            <a:extLst>
              <a:ext uri="{FF2B5EF4-FFF2-40B4-BE49-F238E27FC236}">
                <a16:creationId xmlns:a16="http://schemas.microsoft.com/office/drawing/2014/main" id="{1C180F1B-C942-9DFF-2AA9-BBCF771B2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2336" y="1900989"/>
            <a:ext cx="7427996" cy="449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3280663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6282</TotalTime>
  <Words>110</Words>
  <Application>Microsoft Macintosh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Arial</vt:lpstr>
      <vt:lpstr>Tw Cen MT</vt:lpstr>
      <vt:lpstr>Droplet</vt:lpstr>
      <vt:lpstr>Convolutional Neural Networks</vt:lpstr>
      <vt:lpstr>Tasks</vt:lpstr>
      <vt:lpstr>PowerPoint Presentation</vt:lpstr>
      <vt:lpstr>Segmentation</vt:lpstr>
      <vt:lpstr>Semantic segmentation opportunities</vt:lpstr>
      <vt:lpstr>Segmentation architecture</vt:lpstr>
      <vt:lpstr>Classification + localization</vt:lpstr>
      <vt:lpstr>Yolo algorithms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Matej Gazda</dc:creator>
  <cp:lastModifiedBy>Matej Gazda</cp:lastModifiedBy>
  <cp:revision>25</cp:revision>
  <dcterms:created xsi:type="dcterms:W3CDTF">2025-08-15T08:06:13Z</dcterms:created>
  <dcterms:modified xsi:type="dcterms:W3CDTF">2025-11-12T07:14:17Z</dcterms:modified>
</cp:coreProperties>
</file>

<file path=docProps/thumbnail.jpeg>
</file>